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63" r:id="rId4"/>
    <p:sldId id="264" r:id="rId5"/>
    <p:sldId id="265" r:id="rId6"/>
    <p:sldId id="270" r:id="rId7"/>
    <p:sldId id="261" r:id="rId8"/>
    <p:sldId id="268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78"/>
    <p:restoredTop sz="80928"/>
  </p:normalViewPr>
  <p:slideViewPr>
    <p:cSldViewPr snapToGrid="0" snapToObjects="1">
      <p:cViewPr>
        <p:scale>
          <a:sx n="100" d="100"/>
          <a:sy n="100" d="100"/>
        </p:scale>
        <p:origin x="48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DCB21-1331-C54C-982A-238B7E30C6E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F8682-C2F2-E945-9C4E-4AD7EB84D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5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Image: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Kotlin</a:t>
            </a:r>
            <a:r>
              <a:rPr lang="en-GB" baseline="0" dirty="0" smtClean="0"/>
              <a:t> logo, </a:t>
            </a:r>
            <a:r>
              <a:rPr lang="en-GB" baseline="0" dirty="0" err="1" smtClean="0"/>
              <a:t>jetbrains</a:t>
            </a:r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56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31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1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2012 </a:t>
            </a:r>
            <a:r>
              <a:rPr lang="mr-IN" dirty="0" smtClean="0"/>
              <a:t>–</a:t>
            </a:r>
            <a:r>
              <a:rPr lang="en-US" dirty="0" smtClean="0"/>
              <a:t> FEB (open source, build</a:t>
            </a:r>
            <a:r>
              <a:rPr lang="en-US" baseline="0" dirty="0" smtClean="0"/>
              <a:t> tools (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), plugins</a:t>
            </a:r>
            <a:r>
              <a:rPr lang="en-US" dirty="0" smtClean="0"/>
              <a:t>,</a:t>
            </a:r>
            <a:r>
              <a:rPr lang="en-US" baseline="0" dirty="0" smtClean="0"/>
              <a:t> compiler, and language)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2016 </a:t>
            </a:r>
            <a:r>
              <a:rPr lang="mr-IN" dirty="0" smtClean="0"/>
              <a:t>–</a:t>
            </a:r>
            <a:r>
              <a:rPr lang="en-US" dirty="0" smtClean="0"/>
              <a:t> FEB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FEB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MAY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2017 - JUNE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38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Scala is a complex language </a:t>
            </a:r>
            <a:r>
              <a:rPr lang="mr-IN" dirty="0" smtClean="0"/>
              <a:t>–</a:t>
            </a:r>
            <a:r>
              <a:rPr lang="en-US" dirty="0" smtClean="0"/>
              <a:t> hence, tool support</a:t>
            </a:r>
            <a:r>
              <a:rPr lang="en-US" baseline="0" dirty="0" smtClean="0"/>
              <a:t> is difficult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Scala requires several complex passes during compilation for some of its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4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Since 2011, </a:t>
            </a:r>
            <a:r>
              <a:rPr lang="en-US" dirty="0" err="1" smtClean="0"/>
              <a:t>Kotlin</a:t>
            </a:r>
            <a:r>
              <a:rPr lang="en-US" baseline="0" dirty="0" smtClean="0"/>
              <a:t> is slowly getting some traction, here are some of the companies using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Gradle</a:t>
            </a:r>
            <a:r>
              <a:rPr lang="en-US" dirty="0" smtClean="0"/>
              <a:t> </a:t>
            </a:r>
            <a:r>
              <a:rPr lang="en-US" dirty="0" err="1" smtClean="0"/>
              <a:t>Kotlin</a:t>
            </a:r>
            <a:r>
              <a:rPr lang="en-US" dirty="0" smtClean="0"/>
              <a:t> script for </a:t>
            </a:r>
            <a:r>
              <a:rPr lang="en-US" dirty="0" err="1" smtClean="0"/>
              <a:t>gradle</a:t>
            </a:r>
            <a:r>
              <a:rPr lang="en-US" dirty="0" smtClean="0"/>
              <a:t> as an</a:t>
            </a:r>
            <a:r>
              <a:rPr lang="en-US" baseline="0" dirty="0" smtClean="0"/>
              <a:t> alternative for the groovy scripting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Google official supported</a:t>
            </a:r>
            <a:r>
              <a:rPr lang="en-US" baseline="0" dirty="0" smtClean="0"/>
              <a:t> language for Android since 2017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Pinterest used</a:t>
            </a:r>
            <a:r>
              <a:rPr lang="en-US" baseline="0" dirty="0" smtClean="0"/>
              <a:t> in application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intellij</a:t>
            </a:r>
            <a:r>
              <a:rPr lang="en-US" dirty="0" smtClean="0"/>
              <a:t> and related tools, license server</a:t>
            </a:r>
            <a:r>
              <a:rPr lang="en-US" baseline="0" dirty="0" smtClean="0"/>
              <a:t>, tools </a:t>
            </a:r>
            <a:r>
              <a:rPr lang="mr-IN" baseline="0" dirty="0" smtClean="0"/>
              <a:t>–</a:t>
            </a:r>
            <a:r>
              <a:rPr lang="en-US" baseline="0" dirty="0" smtClean="0"/>
              <a:t> eating their own dogfood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err="1" smtClean="0"/>
              <a:t>Atlassian</a:t>
            </a:r>
            <a:r>
              <a:rPr lang="en-US" dirty="0" smtClean="0"/>
              <a:t> Trello Android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 smtClean="0"/>
              <a:t>Pivotal</a:t>
            </a:r>
            <a:r>
              <a:rPr lang="en-US" baseline="0" dirty="0" smtClean="0"/>
              <a:t> Spring extensions for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several API’s targeted to write compact code with Spring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smtClean="0"/>
              <a:t>WC-EEND: </a:t>
            </a:r>
            <a:r>
              <a:rPr lang="en-US" baseline="0" dirty="0" err="1" smtClean="0"/>
              <a:t>Bol.com</a:t>
            </a:r>
            <a:r>
              <a:rPr lang="en-US" baseline="0" dirty="0" smtClean="0"/>
              <a:t> several internal back-end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aseline="0" dirty="0" err="1" smtClean="0"/>
              <a:t>Sourcelabs</a:t>
            </a:r>
            <a:r>
              <a:rPr lang="en-US" baseline="0" dirty="0" smtClean="0"/>
              <a:t> internal apps and software build on the client site.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1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Concise,</a:t>
            </a:r>
            <a:r>
              <a:rPr lang="en-US" baseline="0" dirty="0" smtClean="0"/>
              <a:t> cutting boilerplate reduction of as much as 40% in terms of lines of code (</a:t>
            </a:r>
            <a:r>
              <a:rPr lang="en-US" baseline="0" dirty="0" err="1" smtClean="0"/>
              <a:t>Jetbrains</a:t>
            </a:r>
            <a:r>
              <a:rPr lang="en-US" baseline="0" dirty="0" smtClean="0"/>
              <a:t> estimate)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Null-safe, part of the type system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Statically typed (Gao, Bird, Barr </a:t>
            </a:r>
            <a:r>
              <a:rPr lang="mr-IN" baseline="0" dirty="0" smtClean="0"/>
              <a:t>–</a:t>
            </a:r>
            <a:r>
              <a:rPr lang="en-US" baseline="0" dirty="0" smtClean="0"/>
              <a:t> University College London - research shows that strongly typed languages can reduce programming errors by 15%)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Fast compilation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the aim is to have compilation that is comparable to java compilation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Research has shown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to be faster than java with incremental compilation enabled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Expressive along we being compact,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code is very easy to understand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Easy to learn. The basics are quick to adopt, while the more advanced features might take a bit longer </a:t>
            </a:r>
            <a:r>
              <a:rPr lang="mr-IN" baseline="0" dirty="0" smtClean="0"/>
              <a:t>–</a:t>
            </a:r>
            <a:r>
              <a:rPr lang="en-US" baseline="0" dirty="0" smtClean="0"/>
              <a:t> but still relatively easy to master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No checked exceptions!!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Support for both Object Oriented and Functional programming paradigms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Aimed to be fully java compatible. Easy to integrate </a:t>
            </a:r>
            <a:r>
              <a:rPr lang="en-US" baseline="0" dirty="0" err="1" smtClean="0"/>
              <a:t>kotlin</a:t>
            </a:r>
            <a:r>
              <a:rPr lang="en-US" baseline="0" dirty="0" smtClean="0"/>
              <a:t> into an existing java application and to use frameworks from </a:t>
            </a:r>
            <a:r>
              <a:rPr lang="en-US" baseline="0" dirty="0" err="1" smtClean="0"/>
              <a:t>kotlin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Very good tool support (maven,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) but also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,eclipse, </a:t>
            </a:r>
            <a:r>
              <a:rPr lang="en-US" baseline="0" dirty="0" err="1" smtClean="0"/>
              <a:t>netbeans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latin typeface="Raleway" charset="0"/>
                <a:ea typeface="Raleway" charset="0"/>
                <a:cs typeface="Raleway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  <a:latin typeface="Raleway" charset="0"/>
                <a:ea typeface="Raleway" charset="0"/>
                <a:cs typeface="Raleway" charset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algn="r"/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pPr algn="r"/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97851" y="79597"/>
            <a:ext cx="1623307" cy="46135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Raleway" charset="0"/>
          <a:ea typeface="Raleway" charset="0"/>
          <a:cs typeface="Raleway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Raleway" charset="0"/>
          <a:ea typeface="Raleway" charset="0"/>
          <a:cs typeface="Raleway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png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154447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chemeClr val="tx1"/>
                </a:solidFill>
              </a:rPr>
              <a:t>In Action</a:t>
            </a:r>
          </a:p>
          <a:p>
            <a:pPr lvl="0">
              <a:spcBef>
                <a:spcPts val="0"/>
              </a:spcBef>
              <a:buNone/>
            </a:pPr>
            <a:endParaRPr lang="en-GB" b="1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Jarno Walgemoed </a:t>
            </a:r>
            <a:r>
              <a:rPr lang="mr-IN" sz="1400" dirty="0" smtClean="0">
                <a:solidFill>
                  <a:schemeClr val="tx1"/>
                </a:solidFill>
              </a:rPr>
              <a:t>–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chemeClr val="tx1"/>
                </a:solidFill>
              </a:rPr>
              <a:t>SOURCE</a:t>
            </a:r>
            <a:r>
              <a:rPr lang="en-GB" sz="1400" dirty="0" smtClean="0">
                <a:solidFill>
                  <a:schemeClr val="tx1"/>
                </a:solidFill>
              </a:rPr>
              <a:t>LABS</a:t>
            </a:r>
          </a:p>
          <a:p>
            <a:pPr lvl="0">
              <a:spcBef>
                <a:spcPts val="0"/>
              </a:spcBef>
              <a:buNone/>
            </a:pPr>
            <a:endParaRPr lang="en-GB" sz="14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400" b="1" dirty="0" smtClean="0">
                <a:solidFill>
                  <a:schemeClr val="tx1"/>
                </a:solidFill>
              </a:rPr>
              <a:t>@</a:t>
            </a:r>
            <a:r>
              <a:rPr lang="en-GB" sz="1400" dirty="0" err="1" smtClean="0">
                <a:solidFill>
                  <a:schemeClr val="tx1"/>
                </a:solidFill>
              </a:rPr>
              <a:t>jwalgemoed</a:t>
            </a:r>
            <a:r>
              <a:rPr lang="en-GB" sz="1400" dirty="0" smtClean="0">
                <a:solidFill>
                  <a:schemeClr val="tx1"/>
                </a:solidFill>
              </a:rPr>
              <a:t>             </a:t>
            </a:r>
            <a:r>
              <a:rPr lang="en-GB" sz="1400" dirty="0" err="1" smtClean="0">
                <a:solidFill>
                  <a:schemeClr val="tx1"/>
                </a:solidFill>
              </a:rPr>
              <a:t>j.walgemoed@sourcelabs.nl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74"/>
          <a:stretch/>
        </p:blipFill>
        <p:spPr>
          <a:xfrm>
            <a:off x="911048" y="1201469"/>
            <a:ext cx="1603552" cy="1632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4"/>
          <a:stretch/>
        </p:blipFill>
        <p:spPr>
          <a:xfrm>
            <a:off x="2514600" y="1201469"/>
            <a:ext cx="5486400" cy="16326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583" y="4521200"/>
            <a:ext cx="335717" cy="273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4479925"/>
            <a:ext cx="355600" cy="35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smtClean="0"/>
              <a:t>Introduction</a:t>
            </a:r>
            <a:endParaRPr lang="en-GB" dirty="0" smtClean="0"/>
          </a:p>
          <a:p>
            <a:pPr marL="285750" indent="-285750"/>
            <a:r>
              <a:rPr lang="en-US" dirty="0" smtClean="0"/>
              <a:t>A bit of history</a:t>
            </a:r>
          </a:p>
          <a:p>
            <a:pPr marL="285750" indent="-285750"/>
            <a:r>
              <a:rPr lang="en-US" dirty="0" smtClean="0"/>
              <a:t>Live coding</a:t>
            </a:r>
          </a:p>
          <a:p>
            <a:pPr marL="285750" indent="-285750"/>
            <a:r>
              <a:rPr lang="en-US" b="1" strike="sngStrike" dirty="0" smtClean="0"/>
              <a:t>Small Workshop</a:t>
            </a:r>
          </a:p>
        </p:txBody>
      </p:sp>
    </p:spTree>
    <p:extLst>
      <p:ext uri="{BB962C8B-B14F-4D97-AF65-F5344CB8AC3E}">
        <p14:creationId xmlns:p14="http://schemas.microsoft.com/office/powerpoint/2010/main" val="8469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Kotlin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In 2010, </a:t>
            </a:r>
            <a:r>
              <a:rPr lang="en-GB" dirty="0" err="1" smtClean="0"/>
              <a:t>Jetbrains</a:t>
            </a:r>
            <a:r>
              <a:rPr lang="en-GB" dirty="0" smtClean="0"/>
              <a:t> were looking for a new programming language to improve productivity</a:t>
            </a:r>
          </a:p>
          <a:p>
            <a:pPr marL="685800" lvl="1" indent="-228600">
              <a:buFont typeface="Courier New" charset="0"/>
              <a:buChar char="o"/>
            </a:pPr>
            <a:r>
              <a:rPr lang="en-GB" dirty="0" smtClean="0">
                <a:latin typeface="Raleway" charset="0"/>
                <a:ea typeface="Raleway" charset="0"/>
                <a:cs typeface="Raleway" charset="0"/>
              </a:rPr>
              <a:t>Expressive</a:t>
            </a:r>
          </a:p>
          <a:p>
            <a:pPr marL="685800" lvl="1" indent="-228600"/>
            <a:r>
              <a:rPr lang="en-GB" dirty="0" smtClean="0">
                <a:latin typeface="Raleway" charset="0"/>
                <a:ea typeface="Raleway" charset="0"/>
                <a:cs typeface="Raleway" charset="0"/>
              </a:rPr>
              <a:t>Concise</a:t>
            </a:r>
          </a:p>
          <a:p>
            <a:pPr marL="685800" lvl="1" indent="-228600"/>
            <a:r>
              <a:rPr lang="en-GB" dirty="0" smtClean="0">
                <a:latin typeface="Raleway" charset="0"/>
                <a:ea typeface="Raleway" charset="0"/>
                <a:cs typeface="Raleway" charset="0"/>
              </a:rPr>
              <a:t>Pragmatic</a:t>
            </a:r>
          </a:p>
          <a:p>
            <a:pPr marL="685800" lvl="1" indent="-228600"/>
            <a:r>
              <a:rPr lang="en-GB" dirty="0" smtClean="0">
                <a:latin typeface="Raleway" charset="0"/>
                <a:ea typeface="Raleway" charset="0"/>
                <a:cs typeface="Raleway" charset="0"/>
              </a:rPr>
              <a:t>Good tool support</a:t>
            </a:r>
          </a:p>
          <a:p>
            <a:pPr marL="685800" lvl="1" indent="-228600"/>
            <a:r>
              <a:rPr lang="en-GB" dirty="0" smtClean="0">
                <a:latin typeface="Raleway" charset="0"/>
                <a:ea typeface="Raleway" charset="0"/>
                <a:cs typeface="Raleway" charset="0"/>
              </a:rPr>
              <a:t>Good interoperability with Java</a:t>
            </a:r>
          </a:p>
          <a:p>
            <a:pPr marL="285750" indent="-2857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What Did They Find?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dirty="0" smtClean="0"/>
              <a:t>”Most languages did not have the features we were looking for, with the exception of Scala.” </a:t>
            </a:r>
            <a:r>
              <a:rPr lang="mr-IN" dirty="0" smtClean="0"/>
              <a:t>–</a:t>
            </a:r>
            <a:r>
              <a:rPr lang="en-GB" dirty="0" smtClean="0"/>
              <a:t> Dmitry </a:t>
            </a:r>
            <a:r>
              <a:rPr lang="en-GB" dirty="0" err="1" smtClean="0"/>
              <a:t>Jemerov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Jetbrains</a:t>
            </a:r>
            <a:r>
              <a:rPr lang="en-GB" dirty="0" smtClean="0"/>
              <a:t> </a:t>
            </a:r>
            <a:r>
              <a:rPr lang="en-GB" dirty="0" err="1" smtClean="0"/>
              <a:t>Kotlin</a:t>
            </a:r>
            <a:r>
              <a:rPr lang="en-GB" dirty="0" smtClean="0"/>
              <a:t> Tools Team Lead</a:t>
            </a:r>
          </a:p>
          <a:p>
            <a:pPr marL="285750" indent="-285750"/>
            <a:r>
              <a:rPr lang="en-GB" dirty="0" smtClean="0"/>
              <a:t>Why not Scala?</a:t>
            </a:r>
            <a:endParaRPr lang="en-US" dirty="0" smtClean="0"/>
          </a:p>
          <a:p>
            <a:pPr marL="736600" lvl="1" indent="-279400"/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Tool Support</a:t>
            </a:r>
          </a:p>
          <a:p>
            <a:pPr marL="736600" lvl="1" indent="-279400"/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Slow(</a:t>
            </a:r>
            <a:r>
              <a:rPr lang="en-US" dirty="0" err="1" smtClean="0">
                <a:latin typeface="Raleway" charset="0"/>
                <a:ea typeface="Raleway" charset="0"/>
                <a:cs typeface="Raleway" charset="0"/>
              </a:rPr>
              <a:t>er</a:t>
            </a:r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) Compilation Time</a:t>
            </a:r>
          </a:p>
          <a:p>
            <a:pPr marL="279400" indent="-279400"/>
            <a:r>
              <a:rPr lang="en-US" dirty="0" smtClean="0"/>
              <a:t>And so, </a:t>
            </a:r>
            <a:r>
              <a:rPr lang="en-US" dirty="0" err="1" smtClean="0"/>
              <a:t>Kotlin</a:t>
            </a:r>
            <a:r>
              <a:rPr lang="en-US" dirty="0" smtClean="0"/>
              <a:t> was born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9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Kotlin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2010 </a:t>
            </a:r>
            <a:r>
              <a:rPr lang="en-US" dirty="0" smtClean="0"/>
              <a:t>- First commit</a:t>
            </a:r>
            <a:endParaRPr lang="en-GB" dirty="0" smtClean="0"/>
          </a:p>
          <a:p>
            <a:pPr marL="285750" indent="-285750"/>
            <a:r>
              <a:rPr lang="en-US" dirty="0" smtClean="0"/>
              <a:t>2011 - First public appearance at JVM Language Summit</a:t>
            </a:r>
          </a:p>
          <a:p>
            <a:pPr marL="285750" indent="-285750"/>
            <a:r>
              <a:rPr lang="en-US" dirty="0" smtClean="0"/>
              <a:t>2012 </a:t>
            </a:r>
            <a:r>
              <a:rPr lang="mr-IN" dirty="0" smtClean="0"/>
              <a:t>–</a:t>
            </a:r>
            <a:r>
              <a:rPr lang="en-US" dirty="0" smtClean="0"/>
              <a:t> Open sourced under the Apache 2 license</a:t>
            </a:r>
          </a:p>
          <a:p>
            <a:pPr marL="285750" indent="-285750"/>
            <a:r>
              <a:rPr lang="en-US" dirty="0" smtClean="0"/>
              <a:t>2016 - 1.0 release</a:t>
            </a:r>
          </a:p>
          <a:p>
            <a:pPr marL="285750" indent="-285750"/>
            <a:r>
              <a:rPr lang="en-US" dirty="0" smtClean="0"/>
              <a:t>2017 - 1.1 release, adding </a:t>
            </a:r>
            <a:r>
              <a:rPr lang="en-US" dirty="0" err="1"/>
              <a:t>coroutines</a:t>
            </a:r>
            <a:r>
              <a:rPr lang="en-US" dirty="0"/>
              <a:t> and JavaScript (ES5.1) </a:t>
            </a:r>
            <a:r>
              <a:rPr lang="en-US" dirty="0" smtClean="0"/>
              <a:t>target</a:t>
            </a:r>
          </a:p>
          <a:p>
            <a:pPr marL="285750" indent="-285750"/>
            <a:r>
              <a:rPr lang="en-US" dirty="0" smtClean="0"/>
              <a:t>2017 - Google named </a:t>
            </a:r>
            <a:r>
              <a:rPr lang="en-US" dirty="0" err="1" smtClean="0"/>
              <a:t>Kotlin</a:t>
            </a:r>
            <a:r>
              <a:rPr lang="en-US" dirty="0" smtClean="0"/>
              <a:t> official Android language at Google I/O</a:t>
            </a:r>
          </a:p>
          <a:p>
            <a:pPr marL="285750" indent="-285750"/>
            <a:r>
              <a:rPr lang="en-US" dirty="0" smtClean="0"/>
              <a:t>2017 </a:t>
            </a:r>
            <a:r>
              <a:rPr lang="mr-IN" dirty="0" smtClean="0"/>
              <a:t>–</a:t>
            </a:r>
            <a:r>
              <a:rPr lang="en-US" dirty="0" smtClean="0"/>
              <a:t> Over 2000 </a:t>
            </a:r>
            <a:r>
              <a:rPr lang="en-US" dirty="0" err="1" smtClean="0"/>
              <a:t>github</a:t>
            </a:r>
            <a:r>
              <a:rPr lang="en-US" dirty="0" smtClean="0"/>
              <a:t> repo’s, ranked #41 in the </a:t>
            </a:r>
            <a:r>
              <a:rPr lang="en-US" dirty="0" err="1" smtClean="0"/>
              <a:t>Tiobe</a:t>
            </a:r>
            <a:r>
              <a:rPr lang="en-US" dirty="0" smtClean="0"/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6017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Future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 smtClean="0"/>
              <a:t>Kotlin</a:t>
            </a:r>
            <a:r>
              <a:rPr lang="en-US" dirty="0" smtClean="0"/>
              <a:t> native (Raspberry Pi, iOS, Linux, OS X)</a:t>
            </a:r>
          </a:p>
          <a:p>
            <a:pPr marL="285750" indent="-285750"/>
            <a:r>
              <a:rPr lang="en-US" dirty="0" err="1" smtClean="0"/>
              <a:t>Kotlin</a:t>
            </a:r>
            <a:r>
              <a:rPr lang="en-US" dirty="0" smtClean="0"/>
              <a:t> 1.2</a:t>
            </a:r>
          </a:p>
          <a:p>
            <a:pPr marL="685800" lvl="1" indent="-279400"/>
            <a:r>
              <a:rPr lang="en-US" dirty="0" err="1" smtClean="0">
                <a:latin typeface="Raleway" charset="0"/>
                <a:ea typeface="Raleway" charset="0"/>
                <a:cs typeface="Raleway" charset="0"/>
              </a:rPr>
              <a:t>Coroutines</a:t>
            </a:r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 out of experimental phase</a:t>
            </a:r>
          </a:p>
          <a:p>
            <a:pPr marL="685800" lvl="1" indent="-279400"/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Faster compilation time (average 20% increase)</a:t>
            </a:r>
          </a:p>
          <a:p>
            <a:pPr marL="685800" lvl="1" indent="-279400"/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Several smaller language additions and optimizations</a:t>
            </a:r>
          </a:p>
          <a:p>
            <a:pPr marL="685800" lvl="1" indent="-279400"/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Beta out now!</a:t>
            </a:r>
          </a:p>
          <a:p>
            <a:pPr marL="279400" indent="-279400"/>
            <a:r>
              <a:rPr lang="en-US" dirty="0" err="1" smtClean="0"/>
              <a:t>KotlinConf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2-3 November 2017 </a:t>
            </a:r>
            <a:r>
              <a:rPr lang="mr-IN" dirty="0" smtClean="0"/>
              <a:t>–</a:t>
            </a:r>
            <a:r>
              <a:rPr lang="en-US" dirty="0" smtClean="0"/>
              <a:t> San Francisco </a:t>
            </a:r>
          </a:p>
        </p:txBody>
      </p:sp>
    </p:spTree>
    <p:extLst>
      <p:ext uri="{BB962C8B-B14F-4D97-AF65-F5344CB8AC3E}">
        <p14:creationId xmlns:p14="http://schemas.microsoft.com/office/powerpoint/2010/main" val="7951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Kotlin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33" y="3240039"/>
            <a:ext cx="15240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0" y="1098096"/>
            <a:ext cx="2425700" cy="52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731375"/>
            <a:ext cx="2190867" cy="237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0" y="4221758"/>
            <a:ext cx="4349200" cy="542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546" y="2880369"/>
            <a:ext cx="2927308" cy="951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775" y="203952"/>
            <a:ext cx="1498600" cy="149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40039"/>
            <a:ext cx="2389124" cy="6790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959" y="1722517"/>
            <a:ext cx="4454250" cy="14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Kotlin</a:t>
            </a:r>
            <a:r>
              <a:rPr lang="en-GB" dirty="0" smtClean="0"/>
              <a:t> Features</a:t>
            </a:r>
            <a:endParaRPr lang="en-GB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numCol="2" anchor="t" anchorCtr="0">
            <a:noAutofit/>
          </a:bodyPr>
          <a:lstStyle/>
          <a:p>
            <a:pPr marL="285750" indent="-285750"/>
            <a:r>
              <a:rPr lang="en-US" dirty="0" smtClean="0"/>
              <a:t>Concise syntax</a:t>
            </a:r>
          </a:p>
          <a:p>
            <a:pPr marL="285750" indent="-285750"/>
            <a:r>
              <a:rPr lang="en-US" dirty="0" smtClean="0"/>
              <a:t>Null-safe</a:t>
            </a:r>
          </a:p>
          <a:p>
            <a:pPr marL="285750" indent="-285750"/>
            <a:r>
              <a:rPr lang="en-US" dirty="0" smtClean="0"/>
              <a:t>Statically Typed</a:t>
            </a:r>
          </a:p>
          <a:p>
            <a:pPr marL="285750" indent="-285750"/>
            <a:r>
              <a:rPr lang="en-US" dirty="0" smtClean="0"/>
              <a:t>Fast Compilation</a:t>
            </a:r>
          </a:p>
          <a:p>
            <a:pPr marL="285750" indent="-285750"/>
            <a:r>
              <a:rPr lang="en-US" dirty="0" smtClean="0"/>
              <a:t>Expressive</a:t>
            </a:r>
          </a:p>
          <a:p>
            <a:pPr marL="285750" indent="-285750"/>
            <a:r>
              <a:rPr lang="en-US" dirty="0" smtClean="0"/>
              <a:t>Shallow Learning curve</a:t>
            </a:r>
          </a:p>
          <a:p>
            <a:pPr marL="285750" indent="-285750"/>
            <a:r>
              <a:rPr lang="en-US" dirty="0" smtClean="0"/>
              <a:t>No Checked Exceptions</a:t>
            </a:r>
          </a:p>
          <a:p>
            <a:pPr marL="285750" indent="-285750"/>
            <a:r>
              <a:rPr lang="en-US" dirty="0" smtClean="0"/>
              <a:t>Object Oriented AND Functional</a:t>
            </a:r>
          </a:p>
          <a:p>
            <a:pPr marL="285750" indent="-285750"/>
            <a:r>
              <a:rPr lang="en-US" dirty="0" smtClean="0"/>
              <a:t>Java Compatible</a:t>
            </a:r>
          </a:p>
          <a:p>
            <a:pPr marL="285750" indent="-285750"/>
            <a:r>
              <a:rPr lang="en-US" dirty="0" smtClean="0"/>
              <a:t>First-class Tool support</a:t>
            </a:r>
          </a:p>
        </p:txBody>
      </p:sp>
    </p:spTree>
    <p:extLst>
      <p:ext uri="{BB962C8B-B14F-4D97-AF65-F5344CB8AC3E}">
        <p14:creationId xmlns:p14="http://schemas.microsoft.com/office/powerpoint/2010/main" val="187622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45025"/>
            <a:ext cx="8520600" cy="4123850"/>
          </a:xfrm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Let’s Get Stuck In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23972</TotalTime>
  <Words>621</Words>
  <Application>Microsoft Macintosh PowerPoint</Application>
  <PresentationFormat>On-screen Show (16:9)</PresentationFormat>
  <Paragraphs>106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Courier New</vt:lpstr>
      <vt:lpstr>Mangal</vt:lpstr>
      <vt:lpstr>Raleway</vt:lpstr>
      <vt:lpstr>Arial</vt:lpstr>
      <vt:lpstr>Simple Dark</vt:lpstr>
      <vt:lpstr>PowerPoint Presentation</vt:lpstr>
      <vt:lpstr>Agenda</vt:lpstr>
      <vt:lpstr>Kotlin</vt:lpstr>
      <vt:lpstr>What Did They Find?</vt:lpstr>
      <vt:lpstr>Kotlin</vt:lpstr>
      <vt:lpstr>Future</vt:lpstr>
      <vt:lpstr>Who use Kotlin?</vt:lpstr>
      <vt:lpstr>Kotlin Features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</dc:title>
  <cp:lastModifiedBy>Jarno Walgemoed</cp:lastModifiedBy>
  <cp:revision>369</cp:revision>
  <cp:lastPrinted>2017-10-17T20:18:50Z</cp:lastPrinted>
  <dcterms:modified xsi:type="dcterms:W3CDTF">2017-10-30T06:52:51Z</dcterms:modified>
</cp:coreProperties>
</file>